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herus Grotesque Light Bold" pitchFamily="2" charset="77"/>
      <p:regular r:id="rId8"/>
      <p:bold r:id="rId9"/>
    </p:embeddedFont>
    <p:embeddedFont>
      <p:font typeface="Cooper Hewitt Bold" pitchFamily="2" charset="77"/>
      <p:regular r:id="rId10"/>
      <p:bold r:id="rId11"/>
    </p:embeddedFont>
    <p:embeddedFont>
      <p:font typeface="Mali Bold" pitchFamily="2" charset="-34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44BEA414-CCE8-472D-8ECC-E9E2F935B2F2}"/>
    <pc:docChg chg="modSld">
      <pc:chgData name="Wolf Daniel" userId="6c5711b8-578f-4d36-989d-6d05a51a5dc1" providerId="ADAL" clId="{44BEA414-CCE8-472D-8ECC-E9E2F935B2F2}" dt="2023-12-19T20:07:46.761" v="1437" actId="20577"/>
      <pc:docMkLst>
        <pc:docMk/>
      </pc:docMkLst>
      <pc:sldChg chg="modSp mod">
        <pc:chgData name="Wolf Daniel" userId="6c5711b8-578f-4d36-989d-6d05a51a5dc1" providerId="ADAL" clId="{44BEA414-CCE8-472D-8ECC-E9E2F935B2F2}" dt="2023-12-19T20:06:41.410" v="1416" actId="33553"/>
        <pc:sldMkLst>
          <pc:docMk/>
          <pc:sldMk cId="0" sldId="256"/>
        </pc:sldMkLst>
        <pc:spChg chg="mod">
          <ac:chgData name="Wolf Daniel" userId="6c5711b8-578f-4d36-989d-6d05a51a5dc1" providerId="ADAL" clId="{44BEA414-CCE8-472D-8ECC-E9E2F935B2F2}" dt="2023-12-19T20:06:41.410" v="1416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44BEA414-CCE8-472D-8ECC-E9E2F935B2F2}" dt="2023-12-19T19:57:36.261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44BEA414-CCE8-472D-8ECC-E9E2F935B2F2}" dt="2023-12-19T19:57:38.756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44BEA414-CCE8-472D-8ECC-E9E2F935B2F2}" dt="2023-12-19T19:58:12.303" v="102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44BEA414-CCE8-472D-8ECC-E9E2F935B2F2}" dt="2023-12-19T19:58:20.301" v="172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44BEA414-CCE8-472D-8ECC-E9E2F935B2F2}" dt="2023-12-19T19:57:33.369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7:56.263" v="95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8:01.280" v="96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8:02.869" v="97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8:04.393" v="98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8:06.102" v="99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8:07.923" v="100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8:09.693" v="101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44BEA414-CCE8-472D-8ECC-E9E2F935B2F2}" dt="2023-12-19T20:06:44.145" v="1417" actId="33553"/>
        <pc:sldMkLst>
          <pc:docMk/>
          <pc:sldMk cId="0" sldId="257"/>
        </pc:sldMkLst>
        <pc:spChg chg="mod">
          <ac:chgData name="Wolf Daniel" userId="6c5711b8-578f-4d36-989d-6d05a51a5dc1" providerId="ADAL" clId="{44BEA414-CCE8-472D-8ECC-E9E2F935B2F2}" dt="2023-12-19T20:06:44.145" v="1417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44BEA414-CCE8-472D-8ECC-E9E2F935B2F2}" dt="2023-12-19T19:58:52.182" v="199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44BEA414-CCE8-472D-8ECC-E9E2F935B2F2}" dt="2023-12-19T19:58:30.939" v="176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8:48.254" v="198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9:04.342" v="309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9:08.525" v="310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19:59:10.029" v="311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">
        <pc:chgData name="Wolf Daniel" userId="6c5711b8-578f-4d36-989d-6d05a51a5dc1" providerId="ADAL" clId="{44BEA414-CCE8-472D-8ECC-E9E2F935B2F2}" dt="2023-12-19T20:06:59.075" v="1423" actId="1076"/>
        <pc:sldMkLst>
          <pc:docMk/>
          <pc:sldMk cId="0" sldId="258"/>
        </pc:sldMkLst>
        <pc:spChg chg="mod">
          <ac:chgData name="Wolf Daniel" userId="6c5711b8-578f-4d36-989d-6d05a51a5dc1" providerId="ADAL" clId="{44BEA414-CCE8-472D-8ECC-E9E2F935B2F2}" dt="2023-12-19T20:06:59.075" v="1423" actId="1076"/>
          <ac:spMkLst>
            <pc:docMk/>
            <pc:sldMk cId="0" sldId="258"/>
            <ac:spMk id="6" creationId="{00000000-0000-0000-0000-000000000000}"/>
          </ac:spMkLst>
        </pc:spChg>
        <pc:spChg chg="add del mod">
          <ac:chgData name="Wolf Daniel" userId="6c5711b8-578f-4d36-989d-6d05a51a5dc1" providerId="ADAL" clId="{44BEA414-CCE8-472D-8ECC-E9E2F935B2F2}" dt="2023-12-19T20:06:47.552" v="1419"/>
          <ac:spMkLst>
            <pc:docMk/>
            <pc:sldMk cId="0" sldId="258"/>
            <ac:spMk id="12" creationId="{448E4E60-6189-43AE-5FA0-A5A98347C37E}"/>
          </ac:spMkLst>
        </pc:spChg>
        <pc:spChg chg="add mod">
          <ac:chgData name="Wolf Daniel" userId="6c5711b8-578f-4d36-989d-6d05a51a5dc1" providerId="ADAL" clId="{44BEA414-CCE8-472D-8ECC-E9E2F935B2F2}" dt="2023-12-19T20:06:53.365" v="1421" actId="20577"/>
          <ac:spMkLst>
            <pc:docMk/>
            <pc:sldMk cId="0" sldId="258"/>
            <ac:spMk id="13" creationId="{E10B334D-FD53-78AB-AA81-F6CBD73892B7}"/>
          </ac:spMkLst>
        </pc:spChg>
        <pc:grpChg chg="mod">
          <ac:chgData name="Wolf Daniel" userId="6c5711b8-578f-4d36-989d-6d05a51a5dc1" providerId="ADAL" clId="{44BEA414-CCE8-472D-8ECC-E9E2F935B2F2}" dt="2023-12-19T20:00:26.004" v="316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44BEA414-CCE8-472D-8ECC-E9E2F935B2F2}" dt="2023-12-19T20:06:59.075" v="1423" actId="1076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44BEA414-CCE8-472D-8ECC-E9E2F935B2F2}" dt="2023-12-19T20:00:08.521" v="315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0:33.229" v="329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1:04.205" v="339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1:08.578" v="340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1:11.914" v="358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1:44.403" v="592" actId="962"/>
          <ac:picMkLst>
            <pc:docMk/>
            <pc:sldMk cId="0" sldId="258"/>
            <ac:picMk id="11" creationId="{0E0B36F9-DB1C-855D-AB4E-BD9E8D77A33E}"/>
          </ac:picMkLst>
        </pc:picChg>
      </pc:sldChg>
      <pc:sldChg chg="addSp delSp modSp mod">
        <pc:chgData name="Wolf Daniel" userId="6c5711b8-578f-4d36-989d-6d05a51a5dc1" providerId="ADAL" clId="{44BEA414-CCE8-472D-8ECC-E9E2F935B2F2}" dt="2023-12-19T20:07:26.837" v="1427" actId="20577"/>
        <pc:sldMkLst>
          <pc:docMk/>
          <pc:sldMk cId="2528248558" sldId="259"/>
        </pc:sldMkLst>
        <pc:spChg chg="add del mod">
          <ac:chgData name="Wolf Daniel" userId="6c5711b8-578f-4d36-989d-6d05a51a5dc1" providerId="ADAL" clId="{44BEA414-CCE8-472D-8ECC-E9E2F935B2F2}" dt="2023-12-19T20:07:21.460" v="1425"/>
          <ac:spMkLst>
            <pc:docMk/>
            <pc:sldMk cId="2528248558" sldId="259"/>
            <ac:spMk id="20" creationId="{7C833F7E-AB79-E679-3BAE-2695A82E4E64}"/>
          </ac:spMkLst>
        </pc:spChg>
        <pc:spChg chg="add mod">
          <ac:chgData name="Wolf Daniel" userId="6c5711b8-578f-4d36-989d-6d05a51a5dc1" providerId="ADAL" clId="{44BEA414-CCE8-472D-8ECC-E9E2F935B2F2}" dt="2023-12-19T20:07:26.837" v="1427" actId="20577"/>
          <ac:spMkLst>
            <pc:docMk/>
            <pc:sldMk cId="2528248558" sldId="259"/>
            <ac:spMk id="21" creationId="{BE4D44DF-CE66-0D1F-45FD-E0B8EBF5BE4C}"/>
          </ac:spMkLst>
        </pc:spChg>
        <pc:grpChg chg="mod">
          <ac:chgData name="Wolf Daniel" userId="6c5711b8-578f-4d36-989d-6d05a51a5dc1" providerId="ADAL" clId="{44BEA414-CCE8-472D-8ECC-E9E2F935B2F2}" dt="2023-12-19T20:01:55.865" v="597" actId="962"/>
          <ac:grpSpMkLst>
            <pc:docMk/>
            <pc:sldMk cId="2528248558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44BEA414-CCE8-472D-8ECC-E9E2F935B2F2}" dt="2023-12-19T20:01:57.995" v="598" actId="962"/>
          <ac:grpSpMkLst>
            <pc:docMk/>
            <pc:sldMk cId="2528248558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44BEA414-CCE8-472D-8ECC-E9E2F935B2F2}" dt="2023-12-19T20:01:52.254" v="596" actId="962"/>
          <ac:picMkLst>
            <pc:docMk/>
            <pc:sldMk cId="2528248558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2:01.484" v="610" actId="962"/>
          <ac:picMkLst>
            <pc:docMk/>
            <pc:sldMk cId="2528248558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2:06.796" v="620" actId="962"/>
          <ac:picMkLst>
            <pc:docMk/>
            <pc:sldMk cId="2528248558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2:10.533" v="621" actId="962"/>
          <ac:picMkLst>
            <pc:docMk/>
            <pc:sldMk cId="2528248558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2:13.995" v="639" actId="962"/>
          <ac:picMkLst>
            <pc:docMk/>
            <pc:sldMk cId="2528248558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3:17.307" v="903" actId="962"/>
          <ac:picMkLst>
            <pc:docMk/>
            <pc:sldMk cId="2528248558" sldId="259"/>
            <ac:picMk id="11" creationId="{0E0B36F9-DB1C-855D-AB4E-BD9E8D77A33E}"/>
          </ac:picMkLst>
        </pc:picChg>
      </pc:sldChg>
      <pc:sldChg chg="addSp delSp modSp mod">
        <pc:chgData name="Wolf Daniel" userId="6c5711b8-578f-4d36-989d-6d05a51a5dc1" providerId="ADAL" clId="{44BEA414-CCE8-472D-8ECC-E9E2F935B2F2}" dt="2023-12-19T20:07:35.236" v="1431" actId="20577"/>
        <pc:sldMkLst>
          <pc:docMk/>
          <pc:sldMk cId="55777309" sldId="260"/>
        </pc:sldMkLst>
        <pc:spChg chg="add del mod">
          <ac:chgData name="Wolf Daniel" userId="6c5711b8-578f-4d36-989d-6d05a51a5dc1" providerId="ADAL" clId="{44BEA414-CCE8-472D-8ECC-E9E2F935B2F2}" dt="2023-12-19T20:07:30.605" v="1429"/>
          <ac:spMkLst>
            <pc:docMk/>
            <pc:sldMk cId="55777309" sldId="260"/>
            <ac:spMk id="12" creationId="{09B52F59-2601-17EA-6224-90F63C3BA432}"/>
          </ac:spMkLst>
        </pc:spChg>
        <pc:spChg chg="add mod">
          <ac:chgData name="Wolf Daniel" userId="6c5711b8-578f-4d36-989d-6d05a51a5dc1" providerId="ADAL" clId="{44BEA414-CCE8-472D-8ECC-E9E2F935B2F2}" dt="2023-12-19T20:07:35.236" v="1431" actId="20577"/>
          <ac:spMkLst>
            <pc:docMk/>
            <pc:sldMk cId="55777309" sldId="260"/>
            <ac:spMk id="13" creationId="{2811A9A6-D2BA-EB3B-AF0D-D01D1D52477F}"/>
          </ac:spMkLst>
        </pc:spChg>
        <pc:grpChg chg="mod">
          <ac:chgData name="Wolf Daniel" userId="6c5711b8-578f-4d36-989d-6d05a51a5dc1" providerId="ADAL" clId="{44BEA414-CCE8-472D-8ECC-E9E2F935B2F2}" dt="2023-12-19T20:03:48.664" v="908" actId="962"/>
          <ac:grpSpMkLst>
            <pc:docMk/>
            <pc:sldMk cId="55777309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44BEA414-CCE8-472D-8ECC-E9E2F935B2F2}" dt="2023-12-19T20:03:50.681" v="909" actId="962"/>
          <ac:grpSpMkLst>
            <pc:docMk/>
            <pc:sldMk cId="55777309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44BEA414-CCE8-472D-8ECC-E9E2F935B2F2}" dt="2023-12-19T20:03:25.012" v="907" actId="962"/>
          <ac:picMkLst>
            <pc:docMk/>
            <pc:sldMk cId="55777309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3:53.548" v="921" actId="962"/>
          <ac:picMkLst>
            <pc:docMk/>
            <pc:sldMk cId="55777309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3:58.593" v="931" actId="962"/>
          <ac:picMkLst>
            <pc:docMk/>
            <pc:sldMk cId="55777309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4:11.553" v="932" actId="962"/>
          <ac:picMkLst>
            <pc:docMk/>
            <pc:sldMk cId="55777309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4:16.150" v="958" actId="962"/>
          <ac:picMkLst>
            <pc:docMk/>
            <pc:sldMk cId="55777309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4:59.656" v="1236" actId="962"/>
          <ac:picMkLst>
            <pc:docMk/>
            <pc:sldMk cId="55777309" sldId="260"/>
            <ac:picMk id="11" creationId="{0E0B36F9-DB1C-855D-AB4E-BD9E8D77A33E}"/>
          </ac:picMkLst>
        </pc:picChg>
      </pc:sldChg>
      <pc:sldChg chg="addSp delSp modSp mod">
        <pc:chgData name="Wolf Daniel" userId="6c5711b8-578f-4d36-989d-6d05a51a5dc1" providerId="ADAL" clId="{44BEA414-CCE8-472D-8ECC-E9E2F935B2F2}" dt="2023-12-19T20:07:46.761" v="1437" actId="20577"/>
        <pc:sldMkLst>
          <pc:docMk/>
          <pc:sldMk cId="714850889" sldId="261"/>
        </pc:sldMkLst>
        <pc:spChg chg="add del mod">
          <ac:chgData name="Wolf Daniel" userId="6c5711b8-578f-4d36-989d-6d05a51a5dc1" providerId="ADAL" clId="{44BEA414-CCE8-472D-8ECC-E9E2F935B2F2}" dt="2023-12-19T20:07:38.612" v="1433"/>
          <ac:spMkLst>
            <pc:docMk/>
            <pc:sldMk cId="714850889" sldId="261"/>
            <ac:spMk id="16" creationId="{4BAE8D04-C248-2523-5F92-7D8E7AA1D620}"/>
          </ac:spMkLst>
        </pc:spChg>
        <pc:spChg chg="add mod">
          <ac:chgData name="Wolf Daniel" userId="6c5711b8-578f-4d36-989d-6d05a51a5dc1" providerId="ADAL" clId="{44BEA414-CCE8-472D-8ECC-E9E2F935B2F2}" dt="2023-12-19T20:07:46.761" v="1437" actId="20577"/>
          <ac:spMkLst>
            <pc:docMk/>
            <pc:sldMk cId="714850889" sldId="261"/>
            <ac:spMk id="17" creationId="{39833BFB-B205-4EAC-D3FE-050490EC1513}"/>
          </ac:spMkLst>
        </pc:spChg>
        <pc:grpChg chg="mod">
          <ac:chgData name="Wolf Daniel" userId="6c5711b8-578f-4d36-989d-6d05a51a5dc1" providerId="ADAL" clId="{44BEA414-CCE8-472D-8ECC-E9E2F935B2F2}" dt="2023-12-19T20:05:47.100" v="1241" actId="962"/>
          <ac:grpSpMkLst>
            <pc:docMk/>
            <pc:sldMk cId="714850889" sldId="261"/>
            <ac:grpSpMk id="3" creationId="{00000000-0000-0000-0000-000000000000}"/>
          </ac:grpSpMkLst>
        </pc:grpChg>
        <pc:grpChg chg="mod">
          <ac:chgData name="Wolf Daniel" userId="6c5711b8-578f-4d36-989d-6d05a51a5dc1" providerId="ADAL" clId="{44BEA414-CCE8-472D-8ECC-E9E2F935B2F2}" dt="2023-12-19T20:05:49.483" v="1242" actId="962"/>
          <ac:grpSpMkLst>
            <pc:docMk/>
            <pc:sldMk cId="714850889" sldId="261"/>
            <ac:grpSpMk id="5" creationId="{00000000-0000-0000-0000-000000000000}"/>
          </ac:grpSpMkLst>
        </pc:grpChg>
        <pc:picChg chg="mod">
          <ac:chgData name="Wolf Daniel" userId="6c5711b8-578f-4d36-989d-6d05a51a5dc1" providerId="ADAL" clId="{44BEA414-CCE8-472D-8ECC-E9E2F935B2F2}" dt="2023-12-19T20:05:06.438" v="1240" actId="962"/>
          <ac:picMkLst>
            <pc:docMk/>
            <pc:sldMk cId="714850889" sldId="261"/>
            <ac:picMk id="2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5:52.210" v="1254" actId="962"/>
          <ac:picMkLst>
            <pc:docMk/>
            <pc:sldMk cId="714850889" sldId="261"/>
            <ac:picMk id="7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5:57.120" v="1264" actId="962"/>
          <ac:picMkLst>
            <pc:docMk/>
            <pc:sldMk cId="714850889" sldId="261"/>
            <ac:picMk id="8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6:00.566" v="1265" actId="962"/>
          <ac:picMkLst>
            <pc:docMk/>
            <pc:sldMk cId="714850889" sldId="261"/>
            <ac:picMk id="9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6:04.010" v="1283" actId="962"/>
          <ac:picMkLst>
            <pc:docMk/>
            <pc:sldMk cId="714850889" sldId="261"/>
            <ac:picMk id="10" creationId="{00000000-0000-0000-0000-000000000000}"/>
          </ac:picMkLst>
        </pc:picChg>
        <pc:picChg chg="mod">
          <ac:chgData name="Wolf Daniel" userId="6c5711b8-578f-4d36-989d-6d05a51a5dc1" providerId="ADAL" clId="{44BEA414-CCE8-472D-8ECC-E9E2F935B2F2}" dt="2023-12-19T20:06:28.985" v="1415" actId="962"/>
          <ac:picMkLst>
            <pc:docMk/>
            <pc:sldMk cId="714850889" sldId="261"/>
            <ac:picMk id="11" creationId="{0E0B36F9-DB1C-855D-AB4E-BD9E8D77A33E}"/>
          </ac:picMkLst>
        </pc:picChg>
      </pc:sldChg>
    </pc:docChg>
  </pc:docChgLst>
  <pc:docChgLst>
    <pc:chgData name="Wolf Daniel" userId="6c5711b8-578f-4d36-989d-6d05a51a5dc1" providerId="ADAL" clId="{4D55BFBF-0A67-614F-B803-FB5EE1712AE2}"/>
    <pc:docChg chg="modSld">
      <pc:chgData name="Wolf Daniel" userId="6c5711b8-578f-4d36-989d-6d05a51a5dc1" providerId="ADAL" clId="{4D55BFBF-0A67-614F-B803-FB5EE1712AE2}" dt="2023-12-22T13:36:27.747" v="31" actId="27784"/>
      <pc:docMkLst>
        <pc:docMk/>
      </pc:docMkLst>
      <pc:sldChg chg="modSp mod modMedia">
        <pc:chgData name="Wolf Daniel" userId="6c5711b8-578f-4d36-989d-6d05a51a5dc1" providerId="ADAL" clId="{4D55BFBF-0A67-614F-B803-FB5EE1712AE2}" dt="2023-12-22T13:33:41.214" v="11" actId="27784"/>
        <pc:sldMkLst>
          <pc:docMk/>
          <pc:sldMk cId="0" sldId="258"/>
        </pc:sldMkLst>
        <pc:spChg chg="mod">
          <ac:chgData name="Wolf Daniel" userId="6c5711b8-578f-4d36-989d-6d05a51a5dc1" providerId="ADAL" clId="{4D55BFBF-0A67-614F-B803-FB5EE1712AE2}" dt="2023-12-20T17:27:43.817" v="0"/>
          <ac:spMkLst>
            <pc:docMk/>
            <pc:sldMk cId="0" sldId="258"/>
            <ac:spMk id="13" creationId="{E10B334D-FD53-78AB-AA81-F6CBD73892B7}"/>
          </ac:spMkLst>
        </pc:spChg>
        <pc:picChg chg="mod">
          <ac:chgData name="Wolf Daniel" userId="6c5711b8-578f-4d36-989d-6d05a51a5dc1" providerId="ADAL" clId="{4D55BFBF-0A67-614F-B803-FB5EE1712AE2}" dt="2023-12-22T13:32:17.574" v="4" actId="27784"/>
          <ac:picMkLst>
            <pc:docMk/>
            <pc:sldMk cId="0" sldId="258"/>
            <ac:picMk id="20" creationId="{EB3860E3-F0F8-375D-84DF-42798F2FA814}"/>
          </ac:picMkLst>
        </pc:picChg>
        <pc:picChg chg="mod">
          <ac:chgData name="Wolf Daniel" userId="6c5711b8-578f-4d36-989d-6d05a51a5dc1" providerId="ADAL" clId="{4D55BFBF-0A67-614F-B803-FB5EE1712AE2}" dt="2023-12-22T13:32:29.706" v="5" actId="27784"/>
          <ac:picMkLst>
            <pc:docMk/>
            <pc:sldMk cId="0" sldId="258"/>
            <ac:picMk id="21" creationId="{A84BA2AE-8AA3-BB09-5CBB-D44864A2A0CF}"/>
          </ac:picMkLst>
        </pc:picChg>
        <pc:picChg chg="mod">
          <ac:chgData name="Wolf Daniel" userId="6c5711b8-578f-4d36-989d-6d05a51a5dc1" providerId="ADAL" clId="{4D55BFBF-0A67-614F-B803-FB5EE1712AE2}" dt="2023-12-22T13:32:55.598" v="6" actId="27784"/>
          <ac:picMkLst>
            <pc:docMk/>
            <pc:sldMk cId="0" sldId="258"/>
            <ac:picMk id="22" creationId="{FBDF2C37-068B-145C-2D00-BF952C357AAB}"/>
          </ac:picMkLst>
        </pc:picChg>
        <pc:picChg chg="mod">
          <ac:chgData name="Wolf Daniel" userId="6c5711b8-578f-4d36-989d-6d05a51a5dc1" providerId="ADAL" clId="{4D55BFBF-0A67-614F-B803-FB5EE1712AE2}" dt="2023-12-22T13:33:04.776" v="7" actId="27784"/>
          <ac:picMkLst>
            <pc:docMk/>
            <pc:sldMk cId="0" sldId="258"/>
            <ac:picMk id="23" creationId="{4EB9073B-5A1F-3443-769D-2E52B5F71888}"/>
          </ac:picMkLst>
        </pc:picChg>
        <pc:picChg chg="mod">
          <ac:chgData name="Wolf Daniel" userId="6c5711b8-578f-4d36-989d-6d05a51a5dc1" providerId="ADAL" clId="{4D55BFBF-0A67-614F-B803-FB5EE1712AE2}" dt="2023-12-22T13:33:08.902" v="8" actId="27784"/>
          <ac:picMkLst>
            <pc:docMk/>
            <pc:sldMk cId="0" sldId="258"/>
            <ac:picMk id="24" creationId="{62C63745-B285-4541-5642-E7481BAA1CC3}"/>
          </ac:picMkLst>
        </pc:picChg>
        <pc:picChg chg="mod">
          <ac:chgData name="Wolf Daniel" userId="6c5711b8-578f-4d36-989d-6d05a51a5dc1" providerId="ADAL" clId="{4D55BFBF-0A67-614F-B803-FB5EE1712AE2}" dt="2023-12-22T13:33:16.548" v="9" actId="27784"/>
          <ac:picMkLst>
            <pc:docMk/>
            <pc:sldMk cId="0" sldId="258"/>
            <ac:picMk id="25" creationId="{F1215BC0-8771-DC8A-C9B1-6C6CF932E702}"/>
          </ac:picMkLst>
        </pc:picChg>
        <pc:picChg chg="mod">
          <ac:chgData name="Wolf Daniel" userId="6c5711b8-578f-4d36-989d-6d05a51a5dc1" providerId="ADAL" clId="{4D55BFBF-0A67-614F-B803-FB5EE1712AE2}" dt="2023-12-22T13:33:35.861" v="10" actId="27784"/>
          <ac:picMkLst>
            <pc:docMk/>
            <pc:sldMk cId="0" sldId="258"/>
            <ac:picMk id="26" creationId="{B3DE5E9F-F560-20E9-E7C8-E14EFC7F15E4}"/>
          </ac:picMkLst>
        </pc:picChg>
        <pc:picChg chg="mod">
          <ac:chgData name="Wolf Daniel" userId="6c5711b8-578f-4d36-989d-6d05a51a5dc1" providerId="ADAL" clId="{4D55BFBF-0A67-614F-B803-FB5EE1712AE2}" dt="2023-12-22T13:33:41.214" v="11" actId="27784"/>
          <ac:picMkLst>
            <pc:docMk/>
            <pc:sldMk cId="0" sldId="258"/>
            <ac:picMk id="27" creationId="{0815410A-E8DE-B11F-F41D-C6B0716718A8}"/>
          </ac:picMkLst>
        </pc:picChg>
      </pc:sldChg>
      <pc:sldChg chg="modSp mod modMedia">
        <pc:chgData name="Wolf Daniel" userId="6c5711b8-578f-4d36-989d-6d05a51a5dc1" providerId="ADAL" clId="{4D55BFBF-0A67-614F-B803-FB5EE1712AE2}" dt="2023-12-22T13:34:49.052" v="19" actId="27784"/>
        <pc:sldMkLst>
          <pc:docMk/>
          <pc:sldMk cId="2528248558" sldId="259"/>
        </pc:sldMkLst>
        <pc:spChg chg="mod">
          <ac:chgData name="Wolf Daniel" userId="6c5711b8-578f-4d36-989d-6d05a51a5dc1" providerId="ADAL" clId="{4D55BFBF-0A67-614F-B803-FB5EE1712AE2}" dt="2023-12-20T17:27:46.327" v="1"/>
          <ac:spMkLst>
            <pc:docMk/>
            <pc:sldMk cId="2528248558" sldId="259"/>
            <ac:spMk id="21" creationId="{BE4D44DF-CE66-0D1F-45FD-E0B8EBF5BE4C}"/>
          </ac:spMkLst>
        </pc:spChg>
        <pc:picChg chg="mod">
          <ac:chgData name="Wolf Daniel" userId="6c5711b8-578f-4d36-989d-6d05a51a5dc1" providerId="ADAL" clId="{4D55BFBF-0A67-614F-B803-FB5EE1712AE2}" dt="2023-12-22T13:33:48.127" v="12" actId="27784"/>
          <ac:picMkLst>
            <pc:docMk/>
            <pc:sldMk cId="2528248558" sldId="259"/>
            <ac:picMk id="12" creationId="{8751C3C3-AE6C-F24B-0623-BE3CFFC8BE27}"/>
          </ac:picMkLst>
        </pc:picChg>
        <pc:picChg chg="mod">
          <ac:chgData name="Wolf Daniel" userId="6c5711b8-578f-4d36-989d-6d05a51a5dc1" providerId="ADAL" clId="{4D55BFBF-0A67-614F-B803-FB5EE1712AE2}" dt="2023-12-22T13:33:53.114" v="13" actId="27784"/>
          <ac:picMkLst>
            <pc:docMk/>
            <pc:sldMk cId="2528248558" sldId="259"/>
            <ac:picMk id="13" creationId="{07826B30-48D7-640E-B23F-7C0A2A59AB9C}"/>
          </ac:picMkLst>
        </pc:picChg>
        <pc:picChg chg="mod">
          <ac:chgData name="Wolf Daniel" userId="6c5711b8-578f-4d36-989d-6d05a51a5dc1" providerId="ADAL" clId="{4D55BFBF-0A67-614F-B803-FB5EE1712AE2}" dt="2023-12-22T13:33:56.980" v="14" actId="27784"/>
          <ac:picMkLst>
            <pc:docMk/>
            <pc:sldMk cId="2528248558" sldId="259"/>
            <ac:picMk id="14" creationId="{08A12F01-A78A-A740-0F8A-4B45DE80019A}"/>
          </ac:picMkLst>
        </pc:picChg>
        <pc:picChg chg="mod">
          <ac:chgData name="Wolf Daniel" userId="6c5711b8-578f-4d36-989d-6d05a51a5dc1" providerId="ADAL" clId="{4D55BFBF-0A67-614F-B803-FB5EE1712AE2}" dt="2023-12-22T13:34:01.718" v="15" actId="27784"/>
          <ac:picMkLst>
            <pc:docMk/>
            <pc:sldMk cId="2528248558" sldId="259"/>
            <ac:picMk id="15" creationId="{C46F20FD-42BB-B5AE-9520-91AD19B29356}"/>
          </ac:picMkLst>
        </pc:picChg>
        <pc:picChg chg="mod">
          <ac:chgData name="Wolf Daniel" userId="6c5711b8-578f-4d36-989d-6d05a51a5dc1" providerId="ADAL" clId="{4D55BFBF-0A67-614F-B803-FB5EE1712AE2}" dt="2023-12-22T13:34:07.892" v="16" actId="27784"/>
          <ac:picMkLst>
            <pc:docMk/>
            <pc:sldMk cId="2528248558" sldId="259"/>
            <ac:picMk id="16" creationId="{C6F3845F-94C6-11BC-D4EA-D152A3B47168}"/>
          </ac:picMkLst>
        </pc:picChg>
        <pc:picChg chg="mod">
          <ac:chgData name="Wolf Daniel" userId="6c5711b8-578f-4d36-989d-6d05a51a5dc1" providerId="ADAL" clId="{4D55BFBF-0A67-614F-B803-FB5EE1712AE2}" dt="2023-12-22T13:34:13.760" v="17" actId="27784"/>
          <ac:picMkLst>
            <pc:docMk/>
            <pc:sldMk cId="2528248558" sldId="259"/>
            <ac:picMk id="17" creationId="{E0FE366B-CF0D-1871-0DAE-29DD5F2A480B}"/>
          </ac:picMkLst>
        </pc:picChg>
        <pc:picChg chg="mod">
          <ac:chgData name="Wolf Daniel" userId="6c5711b8-578f-4d36-989d-6d05a51a5dc1" providerId="ADAL" clId="{4D55BFBF-0A67-614F-B803-FB5EE1712AE2}" dt="2023-12-22T13:34:19.130" v="18" actId="27784"/>
          <ac:picMkLst>
            <pc:docMk/>
            <pc:sldMk cId="2528248558" sldId="259"/>
            <ac:picMk id="18" creationId="{E0A3C175-7E3E-25FB-EE41-C0FBBCC6A0EE}"/>
          </ac:picMkLst>
        </pc:picChg>
        <pc:picChg chg="mod">
          <ac:chgData name="Wolf Daniel" userId="6c5711b8-578f-4d36-989d-6d05a51a5dc1" providerId="ADAL" clId="{4D55BFBF-0A67-614F-B803-FB5EE1712AE2}" dt="2023-12-22T13:34:49.052" v="19" actId="27784"/>
          <ac:picMkLst>
            <pc:docMk/>
            <pc:sldMk cId="2528248558" sldId="259"/>
            <ac:picMk id="19" creationId="{E7F6B1B2-A75C-4E80-B68D-EF14FC9292BA}"/>
          </ac:picMkLst>
        </pc:picChg>
      </pc:sldChg>
      <pc:sldChg chg="modSp mod modMedia">
        <pc:chgData name="Wolf Daniel" userId="6c5711b8-578f-4d36-989d-6d05a51a5dc1" providerId="ADAL" clId="{4D55BFBF-0A67-614F-B803-FB5EE1712AE2}" dt="2023-12-22T13:35:39.899" v="27" actId="27784"/>
        <pc:sldMkLst>
          <pc:docMk/>
          <pc:sldMk cId="55777309" sldId="260"/>
        </pc:sldMkLst>
        <pc:spChg chg="mod">
          <ac:chgData name="Wolf Daniel" userId="6c5711b8-578f-4d36-989d-6d05a51a5dc1" providerId="ADAL" clId="{4D55BFBF-0A67-614F-B803-FB5EE1712AE2}" dt="2023-12-20T17:27:49.712" v="2"/>
          <ac:spMkLst>
            <pc:docMk/>
            <pc:sldMk cId="55777309" sldId="260"/>
            <ac:spMk id="13" creationId="{2811A9A6-D2BA-EB3B-AF0D-D01D1D52477F}"/>
          </ac:spMkLst>
        </pc:spChg>
        <pc:picChg chg="mod">
          <ac:chgData name="Wolf Daniel" userId="6c5711b8-578f-4d36-989d-6d05a51a5dc1" providerId="ADAL" clId="{4D55BFBF-0A67-614F-B803-FB5EE1712AE2}" dt="2023-12-22T13:35:00.283" v="20" actId="27784"/>
          <ac:picMkLst>
            <pc:docMk/>
            <pc:sldMk cId="55777309" sldId="260"/>
            <ac:picMk id="20" creationId="{D7B06B80-B72B-965E-5FD9-CBA843F5C3A5}"/>
          </ac:picMkLst>
        </pc:picChg>
        <pc:picChg chg="mod">
          <ac:chgData name="Wolf Daniel" userId="6c5711b8-578f-4d36-989d-6d05a51a5dc1" providerId="ADAL" clId="{4D55BFBF-0A67-614F-B803-FB5EE1712AE2}" dt="2023-12-22T13:35:04.668" v="21" actId="27784"/>
          <ac:picMkLst>
            <pc:docMk/>
            <pc:sldMk cId="55777309" sldId="260"/>
            <ac:picMk id="21" creationId="{A1CF8B3D-DC66-7352-225A-53F3E07691D2}"/>
          </ac:picMkLst>
        </pc:picChg>
        <pc:picChg chg="mod">
          <ac:chgData name="Wolf Daniel" userId="6c5711b8-578f-4d36-989d-6d05a51a5dc1" providerId="ADAL" clId="{4D55BFBF-0A67-614F-B803-FB5EE1712AE2}" dt="2023-12-22T13:35:11.822" v="22" actId="27784"/>
          <ac:picMkLst>
            <pc:docMk/>
            <pc:sldMk cId="55777309" sldId="260"/>
            <ac:picMk id="22" creationId="{D9B3EF49-B2D2-9045-BF3B-B34BCD194E1C}"/>
          </ac:picMkLst>
        </pc:picChg>
        <pc:picChg chg="mod">
          <ac:chgData name="Wolf Daniel" userId="6c5711b8-578f-4d36-989d-6d05a51a5dc1" providerId="ADAL" clId="{4D55BFBF-0A67-614F-B803-FB5EE1712AE2}" dt="2023-12-22T13:35:16.638" v="23" actId="27784"/>
          <ac:picMkLst>
            <pc:docMk/>
            <pc:sldMk cId="55777309" sldId="260"/>
            <ac:picMk id="23" creationId="{1C48D438-3DB9-5748-2741-51E30CCE40EA}"/>
          </ac:picMkLst>
        </pc:picChg>
        <pc:picChg chg="mod">
          <ac:chgData name="Wolf Daniel" userId="6c5711b8-578f-4d36-989d-6d05a51a5dc1" providerId="ADAL" clId="{4D55BFBF-0A67-614F-B803-FB5EE1712AE2}" dt="2023-12-22T13:35:25.095" v="24" actId="27784"/>
          <ac:picMkLst>
            <pc:docMk/>
            <pc:sldMk cId="55777309" sldId="260"/>
            <ac:picMk id="24" creationId="{B54EC9FF-2D64-DB1B-DFAE-E1D3E390ADE3}"/>
          </ac:picMkLst>
        </pc:picChg>
        <pc:picChg chg="mod">
          <ac:chgData name="Wolf Daniel" userId="6c5711b8-578f-4d36-989d-6d05a51a5dc1" providerId="ADAL" clId="{4D55BFBF-0A67-614F-B803-FB5EE1712AE2}" dt="2023-12-22T13:35:30.563" v="25" actId="27784"/>
          <ac:picMkLst>
            <pc:docMk/>
            <pc:sldMk cId="55777309" sldId="260"/>
            <ac:picMk id="25" creationId="{13B79EEF-BD91-DA3C-9726-23B741895975}"/>
          </ac:picMkLst>
        </pc:picChg>
        <pc:picChg chg="mod">
          <ac:chgData name="Wolf Daniel" userId="6c5711b8-578f-4d36-989d-6d05a51a5dc1" providerId="ADAL" clId="{4D55BFBF-0A67-614F-B803-FB5EE1712AE2}" dt="2023-12-22T13:35:35.265" v="26" actId="27784"/>
          <ac:picMkLst>
            <pc:docMk/>
            <pc:sldMk cId="55777309" sldId="260"/>
            <ac:picMk id="26" creationId="{619B5466-FC65-0A97-E144-3A9291F3F368}"/>
          </ac:picMkLst>
        </pc:picChg>
        <pc:picChg chg="mod">
          <ac:chgData name="Wolf Daniel" userId="6c5711b8-578f-4d36-989d-6d05a51a5dc1" providerId="ADAL" clId="{4D55BFBF-0A67-614F-B803-FB5EE1712AE2}" dt="2023-12-22T13:35:39.899" v="27" actId="27784"/>
          <ac:picMkLst>
            <pc:docMk/>
            <pc:sldMk cId="55777309" sldId="260"/>
            <ac:picMk id="27" creationId="{FCC42471-D3F5-2095-12A2-271140AB5A46}"/>
          </ac:picMkLst>
        </pc:picChg>
      </pc:sldChg>
      <pc:sldChg chg="modSp mod modMedia">
        <pc:chgData name="Wolf Daniel" userId="6c5711b8-578f-4d36-989d-6d05a51a5dc1" providerId="ADAL" clId="{4D55BFBF-0A67-614F-B803-FB5EE1712AE2}" dt="2023-12-22T13:36:27.747" v="31" actId="27784"/>
        <pc:sldMkLst>
          <pc:docMk/>
          <pc:sldMk cId="714850889" sldId="261"/>
        </pc:sldMkLst>
        <pc:spChg chg="mod">
          <ac:chgData name="Wolf Daniel" userId="6c5711b8-578f-4d36-989d-6d05a51a5dc1" providerId="ADAL" clId="{4D55BFBF-0A67-614F-B803-FB5EE1712AE2}" dt="2023-12-20T17:27:51.950" v="3"/>
          <ac:spMkLst>
            <pc:docMk/>
            <pc:sldMk cId="714850889" sldId="261"/>
            <ac:spMk id="17" creationId="{39833BFB-B205-4EAC-D3FE-050490EC1513}"/>
          </ac:spMkLst>
        </pc:spChg>
        <pc:picChg chg="mod">
          <ac:chgData name="Wolf Daniel" userId="6c5711b8-578f-4d36-989d-6d05a51a5dc1" providerId="ADAL" clId="{4D55BFBF-0A67-614F-B803-FB5EE1712AE2}" dt="2023-12-22T13:36:06.974" v="28" actId="27784"/>
          <ac:picMkLst>
            <pc:docMk/>
            <pc:sldMk cId="714850889" sldId="261"/>
            <ac:picMk id="12" creationId="{81FB03AB-CB18-743F-7C82-23B89C237CA0}"/>
          </ac:picMkLst>
        </pc:picChg>
        <pc:picChg chg="mod">
          <ac:chgData name="Wolf Daniel" userId="6c5711b8-578f-4d36-989d-6d05a51a5dc1" providerId="ADAL" clId="{4D55BFBF-0A67-614F-B803-FB5EE1712AE2}" dt="2023-12-22T13:36:12.309" v="29" actId="27784"/>
          <ac:picMkLst>
            <pc:docMk/>
            <pc:sldMk cId="714850889" sldId="261"/>
            <ac:picMk id="13" creationId="{912BA262-55A6-9B3E-FE5B-62B9770E84AF}"/>
          </ac:picMkLst>
        </pc:picChg>
        <pc:picChg chg="mod">
          <ac:chgData name="Wolf Daniel" userId="6c5711b8-578f-4d36-989d-6d05a51a5dc1" providerId="ADAL" clId="{4D55BFBF-0A67-614F-B803-FB5EE1712AE2}" dt="2023-12-22T13:36:20.161" v="30" actId="27784"/>
          <ac:picMkLst>
            <pc:docMk/>
            <pc:sldMk cId="714850889" sldId="261"/>
            <ac:picMk id="14" creationId="{6BA37147-9C55-4C8B-C474-F71908A43738}"/>
          </ac:picMkLst>
        </pc:picChg>
        <pc:picChg chg="mod">
          <ac:chgData name="Wolf Daniel" userId="6c5711b8-578f-4d36-989d-6d05a51a5dc1" providerId="ADAL" clId="{4D55BFBF-0A67-614F-B803-FB5EE1712AE2}" dt="2023-12-22T13:36:27.747" v="31" actId="27784"/>
          <ac:picMkLst>
            <pc:docMk/>
            <pc:sldMk cId="714850889" sldId="261"/>
            <ac:picMk id="15" creationId="{DCAEF025-F911-107A-5D33-E2F44A5C02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8.m4a"/><Relationship Id="rId21" Type="http://schemas.openxmlformats.org/officeDocument/2006/relationships/image" Target="../media/image28.png"/><Relationship Id="rId34" Type="http://schemas.microsoft.com/office/2017/04/relationships/track" Target="../media/track22.vtt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21.vtt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1.svg"/><Relationship Id="rId32" Type="http://schemas.microsoft.com/office/2017/04/relationships/track" Target="../media/track20.vtt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openxmlformats.org/officeDocument/2006/relationships/image" Target="../media/image30.png"/><Relationship Id="rId28" Type="http://schemas.microsoft.com/office/2017/04/relationships/track" Target="../media/track17.vtt"/><Relationship Id="rId36" Type="http://schemas.microsoft.com/office/2017/04/relationships/track" Target="../media/track24.vtt"/><Relationship Id="rId10" Type="http://schemas.openxmlformats.org/officeDocument/2006/relationships/audio" Target="../media/media21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29.svg"/><Relationship Id="rId27" Type="http://schemas.openxmlformats.org/officeDocument/2006/relationships/image" Target="../media/image37.png"/><Relationship Id="rId30" Type="http://schemas.microsoft.com/office/2017/04/relationships/track" Target="../media/track18.vtt"/><Relationship Id="rId35" Type="http://schemas.microsoft.com/office/2017/04/relationships/track" Target="../media/track23.vtt"/><Relationship Id="rId8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microsoft.com/office/2007/relationships/media" Target="../media/media26.m4a"/><Relationship Id="rId21" Type="http://schemas.openxmlformats.org/officeDocument/2006/relationships/image" Target="../media/image35.png"/><Relationship Id="rId7" Type="http://schemas.microsoft.com/office/2007/relationships/media" Target="../media/media28.m4a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audio" Target="../media/media25.m4a"/><Relationship Id="rId16" Type="http://schemas.openxmlformats.org/officeDocument/2006/relationships/image" Target="../media/image31.svg"/><Relationship Id="rId20" Type="http://schemas.microsoft.com/office/2017/04/relationships/track" Target="../media/track25.vtt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26.png"/><Relationship Id="rId24" Type="http://schemas.microsoft.com/office/2017/04/relationships/track" Target="../media/track28.vtt"/><Relationship Id="rId5" Type="http://schemas.microsoft.com/office/2007/relationships/media" Target="../media/media27.m4a"/><Relationship Id="rId15" Type="http://schemas.openxmlformats.org/officeDocument/2006/relationships/image" Target="../media/image30.png"/><Relationship Id="rId23" Type="http://schemas.microsoft.com/office/2017/04/relationships/track" Target="../media/track27.vtt"/><Relationship Id="rId10" Type="http://schemas.openxmlformats.org/officeDocument/2006/relationships/image" Target="../media/image1.png"/><Relationship Id="rId19" Type="http://schemas.openxmlformats.org/officeDocument/2006/relationships/image" Target="../media/image38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svg"/><Relationship Id="rId22" Type="http://schemas.microsoft.com/office/2017/04/relationships/track" Target="../media/track26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3021983"/>
            <a:ext cx="11277599" cy="14205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Sonidos</a:t>
            </a: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 </a:t>
            </a:r>
            <a:r>
              <a:rPr kumimoji="0" lang="en-US" sz="9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Vocálicos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5602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Mali Bold"/>
              </a:rPr>
              <a:t>Una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Actividad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Interactiva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para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Niños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y sus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Familias</a:t>
            </a:r>
            <a:endParaRPr lang="en-US" sz="28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43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INDICACIONES</a:t>
            </a:r>
          </a:p>
        </p:txBody>
      </p:sp>
      <p:pic>
        <p:nvPicPr>
          <p:cNvPr id="7" name="Picture 7" descr="girl wearing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2547162"/>
            <a:ext cx="7295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SONIDOS DE VOWEL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Siéntese</a:t>
            </a:r>
            <a:r>
              <a:rPr lang="en-US" sz="2800" dirty="0"/>
              <a:t> con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hijo</a:t>
            </a:r>
            <a:r>
              <a:rPr lang="en-US" sz="2800" dirty="0"/>
              <a:t> y </a:t>
            </a:r>
            <a:r>
              <a:rPr lang="en-US" sz="2800" dirty="0" err="1"/>
              <a:t>haga</a:t>
            </a:r>
            <a:r>
              <a:rPr lang="en-US" sz="2800" dirty="0"/>
              <a:t> </a:t>
            </a:r>
            <a:r>
              <a:rPr lang="en-US" sz="2800" dirty="0" err="1"/>
              <a:t>clic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 </a:t>
            </a:r>
            <a:r>
              <a:rPr lang="en-US" sz="2800" dirty="0" err="1"/>
              <a:t>tarjeta</a:t>
            </a:r>
            <a:r>
              <a:rPr lang="en-US" sz="2800" dirty="0"/>
              <a:t> y </a:t>
            </a:r>
            <a:r>
              <a:rPr lang="en-US" sz="2800" dirty="0" err="1"/>
              <a:t>escuche</a:t>
            </a:r>
            <a:r>
              <a:rPr lang="en-US" sz="2800" dirty="0"/>
              <a:t> la(s) </a:t>
            </a:r>
            <a:r>
              <a:rPr lang="en-US" sz="2800" dirty="0" err="1"/>
              <a:t>letra</a:t>
            </a:r>
            <a:r>
              <a:rPr lang="en-US" sz="2800" dirty="0"/>
              <a:t>(s), la palabra clave y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sonido</a:t>
            </a:r>
            <a:r>
              <a:rPr lang="en-US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Repita</a:t>
            </a:r>
            <a:r>
              <a:rPr lang="en-US" sz="2800" dirty="0"/>
              <a:t> la(s) </a:t>
            </a:r>
            <a:r>
              <a:rPr lang="en-US" sz="2800" dirty="0" err="1"/>
              <a:t>letra</a:t>
            </a:r>
            <a:r>
              <a:rPr lang="en-US" sz="2800" dirty="0"/>
              <a:t>(s), la palabra clave y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sonido</a:t>
            </a:r>
            <a:r>
              <a:rPr lang="en-US" sz="2800" dirty="0"/>
              <a:t> para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hijo</a:t>
            </a:r>
            <a:r>
              <a:rPr lang="en-US" sz="2800" dirty="0"/>
              <a:t> y </a:t>
            </a:r>
            <a:r>
              <a:rPr lang="en-US" sz="2800" dirty="0" err="1"/>
              <a:t>pídale</a:t>
            </a:r>
            <a:r>
              <a:rPr lang="en-US" sz="2800" dirty="0"/>
              <a:t> que lo </a:t>
            </a:r>
            <a:r>
              <a:rPr lang="en-US" sz="2800" dirty="0" err="1"/>
              <a:t>repita</a:t>
            </a:r>
            <a:r>
              <a:rPr lang="en-US" sz="2800" dirty="0"/>
              <a:t> </a:t>
            </a:r>
            <a:r>
              <a:rPr lang="en-US" sz="2800" dirty="0" err="1"/>
              <a:t>después</a:t>
            </a:r>
            <a:r>
              <a:rPr lang="en-US" sz="2800" dirty="0"/>
              <a:t> de </a:t>
            </a:r>
            <a:r>
              <a:rPr lang="en-US" sz="2800" dirty="0" err="1"/>
              <a:t>usted</a:t>
            </a:r>
            <a:r>
              <a:rPr lang="en-US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Pregúnteles</a:t>
            </a:r>
            <a:r>
              <a:rPr lang="en-US" sz="2800" dirty="0"/>
              <a:t>: "¿</a:t>
            </a:r>
            <a:r>
              <a:rPr lang="en-US" sz="2800" dirty="0" err="1"/>
              <a:t>Qué</a:t>
            </a:r>
            <a:r>
              <a:rPr lang="en-US" sz="2800" dirty="0"/>
              <a:t> palabras se les </a:t>
            </a:r>
            <a:r>
              <a:rPr lang="en-US" sz="2800" dirty="0" err="1"/>
              <a:t>ocurren</a:t>
            </a:r>
            <a:r>
              <a:rPr lang="en-US" sz="2800" dirty="0"/>
              <a:t> que </a:t>
            </a:r>
            <a:r>
              <a:rPr lang="en-US" sz="2800" dirty="0" err="1"/>
              <a:t>tengan</a:t>
            </a:r>
            <a:r>
              <a:rPr lang="en-US" sz="2800" dirty="0"/>
              <a:t> </a:t>
            </a:r>
            <a:r>
              <a:rPr lang="en-US" sz="2800" dirty="0" err="1"/>
              <a:t>estas</a:t>
            </a:r>
            <a:r>
              <a:rPr lang="en-US" sz="2800" dirty="0"/>
              <a:t> </a:t>
            </a:r>
            <a:r>
              <a:rPr lang="en-US" sz="2800" dirty="0" err="1"/>
              <a:t>vocales</a:t>
            </a:r>
            <a:r>
              <a:rPr lang="en-US" sz="2800"/>
              <a:t>?"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apple, safe, acorn, Alaska&#10;bottom row:&#10;wash, squat, elephant, Pe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283788" y="1028700"/>
            <a:ext cx="11720423" cy="8278159"/>
          </a:xfrm>
          <a:prstGeom prst="rect">
            <a:avLst/>
          </a:prstGeom>
        </p:spPr>
      </p:pic>
      <p:pic>
        <p:nvPicPr>
          <p:cNvPr id="20" name="Audio Recording Aug 10, 2021 at 10:57:35 AM" descr="Audio Recording Aug 10, 2021 at 10:57:35 AM">
            <a:hlinkClick r:id="" action="ppaction://media"/>
            <a:extLst>
              <a:ext uri="{FF2B5EF4-FFF2-40B4-BE49-F238E27FC236}">
                <a16:creationId xmlns:a16="http://schemas.microsoft.com/office/drawing/2014/main" id="{EB3860E3-F0F8-375D-84DF-42798F2FA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2D85E05-9C99-FD40-AD82-1B77147EDBB0}" label="a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4381500"/>
            <a:ext cx="609600" cy="609600"/>
          </a:xfrm>
          <a:prstGeom prst="rect">
            <a:avLst/>
          </a:prstGeom>
        </p:spPr>
      </p:pic>
      <p:pic>
        <p:nvPicPr>
          <p:cNvPr id="21" name="Audio Recording Aug 10, 2021 at 10:57:52 AM" descr="Audio Recording Aug 10, 2021 at 10:57:52 AM">
            <a:hlinkClick r:id="" action="ppaction://media"/>
            <a:extLst>
              <a:ext uri="{FF2B5EF4-FFF2-40B4-BE49-F238E27FC236}">
                <a16:creationId xmlns:a16="http://schemas.microsoft.com/office/drawing/2014/main" id="{A84BA2AE-8AA3-BB09-5CBB-D44864A2A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534BA04-C96E-CF4D-BE08-0D13CFB8FA09}" label="a_2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3800" y="4389379"/>
            <a:ext cx="609600" cy="609600"/>
          </a:xfrm>
          <a:prstGeom prst="rect">
            <a:avLst/>
          </a:prstGeom>
        </p:spPr>
      </p:pic>
      <p:pic>
        <p:nvPicPr>
          <p:cNvPr id="22" name="Audio Recording Aug 10, 2021 at 10:58:12 AM" descr="Audio Recording Aug 10, 2021 at 10:58:12 AM">
            <a:hlinkClick r:id="" action="ppaction://media"/>
            <a:extLst>
              <a:ext uri="{FF2B5EF4-FFF2-40B4-BE49-F238E27FC236}">
                <a16:creationId xmlns:a16="http://schemas.microsoft.com/office/drawing/2014/main" id="{FBDF2C37-068B-145C-2D00-BF952C357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016E4F7-1B3C-704B-B165-ACFA1337277D}" label="a_3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0777" y="4389379"/>
            <a:ext cx="609600" cy="609600"/>
          </a:xfrm>
          <a:prstGeom prst="rect">
            <a:avLst/>
          </a:prstGeom>
        </p:spPr>
      </p:pic>
      <p:pic>
        <p:nvPicPr>
          <p:cNvPr id="23" name="Audio Recording Aug 10, 2021 at 10:58:34 AM" descr="Audio Recording Aug 10, 2021 at 10:58:34 AM">
            <a:hlinkClick r:id="" action="ppaction://media"/>
            <a:extLst>
              <a:ext uri="{FF2B5EF4-FFF2-40B4-BE49-F238E27FC236}">
                <a16:creationId xmlns:a16="http://schemas.microsoft.com/office/drawing/2014/main" id="{4EB9073B-5A1F-3443-769D-2E52B5F71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BE09783-14D4-3F42-9235-0775288FD4A3}" label="a_4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17754" y="4389379"/>
            <a:ext cx="609600" cy="609600"/>
          </a:xfrm>
          <a:prstGeom prst="rect">
            <a:avLst/>
          </a:prstGeom>
        </p:spPr>
      </p:pic>
      <p:pic>
        <p:nvPicPr>
          <p:cNvPr id="24" name="Audio Recording Aug 10, 2021 at 10:58:54 AM" descr="Audio Recording Aug 10, 2021 at 10:58:54 AM">
            <a:hlinkClick r:id="" action="ppaction://media"/>
            <a:extLst>
              <a:ext uri="{FF2B5EF4-FFF2-40B4-BE49-F238E27FC236}">
                <a16:creationId xmlns:a16="http://schemas.microsoft.com/office/drawing/2014/main" id="{62C63745-B285-4541-5642-E7481BAA1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438FBC7-A21D-CA40-B363-8201F711FC19}" label="a_5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8426014"/>
            <a:ext cx="609600" cy="609600"/>
          </a:xfrm>
          <a:prstGeom prst="rect">
            <a:avLst/>
          </a:prstGeom>
        </p:spPr>
      </p:pic>
      <p:pic>
        <p:nvPicPr>
          <p:cNvPr id="25" name="Audio Recording Aug 10, 2021 at 10:59:18 AM" descr="Audio Recording Aug 10, 2021 at 10:59:18 AM">
            <a:hlinkClick r:id="" action="ppaction://media"/>
            <a:extLst>
              <a:ext uri="{FF2B5EF4-FFF2-40B4-BE49-F238E27FC236}">
                <a16:creationId xmlns:a16="http://schemas.microsoft.com/office/drawing/2014/main" id="{F1215BC0-8771-DC8A-C9B1-6C6CF932E7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2A9E5C9-1C29-BA47-9544-834593CA8D10}" label="a_6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50012" y="8426014"/>
            <a:ext cx="609600" cy="609600"/>
          </a:xfrm>
          <a:prstGeom prst="rect">
            <a:avLst/>
          </a:prstGeom>
        </p:spPr>
      </p:pic>
      <p:pic>
        <p:nvPicPr>
          <p:cNvPr id="26" name="Audio Recording Aug 10, 2021 at 10:59:32 AM" descr="Audio Recording Aug 10, 2021 at 10:59:32 AM">
            <a:hlinkClick r:id="" action="ppaction://media"/>
            <a:extLst>
              <a:ext uri="{FF2B5EF4-FFF2-40B4-BE49-F238E27FC236}">
                <a16:creationId xmlns:a16="http://schemas.microsoft.com/office/drawing/2014/main" id="{B3DE5E9F-F560-20E9-E7C8-E14EFC7F15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766463D-4F91-1349-9DB1-069D1F3CDB06}" label="e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328024" y="8426014"/>
            <a:ext cx="609600" cy="609600"/>
          </a:xfrm>
          <a:prstGeom prst="rect">
            <a:avLst/>
          </a:prstGeom>
        </p:spPr>
      </p:pic>
      <p:pic>
        <p:nvPicPr>
          <p:cNvPr id="27" name="Audio Recording Aug 10, 2021 at 10:59:50 AM" descr="Audio Recording Aug 10, 2021 at 10:59:50 AM">
            <a:hlinkClick r:id="" action="ppaction://media"/>
            <a:extLst>
              <a:ext uri="{FF2B5EF4-FFF2-40B4-BE49-F238E27FC236}">
                <a16:creationId xmlns:a16="http://schemas.microsoft.com/office/drawing/2014/main" id="{0815410A-E8DE-B11F-F41D-C6B0716718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33546C3-FE7D-5B47-90F2-1B6D7738662D}" label="e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22236" y="8426014"/>
            <a:ext cx="605118" cy="605118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E10B334D-FD53-78AB-AA81-F6CBD7389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050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</a:rPr>
              <a:t>Página</a:t>
            </a:r>
            <a:r>
              <a:rPr lang="en-US" b="1" dirty="0">
                <a:solidFill>
                  <a:schemeClr val="bg1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me, itch, pine, hi&#10;bottom row:&#10;animal, million, champion, octopus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3" cy="8264857"/>
          </a:xfrm>
          <a:prstGeom prst="rect">
            <a:avLst/>
          </a:prstGeom>
        </p:spPr>
      </p:pic>
      <p:pic>
        <p:nvPicPr>
          <p:cNvPr id="12" name="Audio Recording Aug 10, 2021 at 11:00:23 AM" descr="Audio Recording Aug 10, 2021 at 11:00:23 AM">
            <a:hlinkClick r:id="" action="ppaction://media"/>
            <a:extLst>
              <a:ext uri="{FF2B5EF4-FFF2-40B4-BE49-F238E27FC236}">
                <a16:creationId xmlns:a16="http://schemas.microsoft.com/office/drawing/2014/main" id="{8751C3C3-AE6C-F24B-0623-BE3CFFC8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5214125-0CD3-544B-81B6-1DF3D7F1E355}" label="e_3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349083"/>
            <a:ext cx="784786" cy="701442"/>
          </a:xfrm>
          <a:prstGeom prst="rect">
            <a:avLst/>
          </a:prstGeom>
        </p:spPr>
      </p:pic>
      <p:pic>
        <p:nvPicPr>
          <p:cNvPr id="13" name="Audio Recording Aug 10, 2021 at 11:00:40 AM" descr="Audio Recording Aug 10, 2021 at 11:00:40 AM">
            <a:hlinkClick r:id="" action="ppaction://media"/>
            <a:extLst>
              <a:ext uri="{FF2B5EF4-FFF2-40B4-BE49-F238E27FC236}">
                <a16:creationId xmlns:a16="http://schemas.microsoft.com/office/drawing/2014/main" id="{07826B30-48D7-640E-B23F-7C0A2A59A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8BF204E-DC4D-884F-BFCB-8FE3CB7D763E}" label="i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4316199"/>
            <a:ext cx="784786" cy="784786"/>
          </a:xfrm>
          <a:prstGeom prst="rect">
            <a:avLst/>
          </a:prstGeom>
        </p:spPr>
      </p:pic>
      <p:pic>
        <p:nvPicPr>
          <p:cNvPr id="14" name="Audio Recording Aug 10, 2021 at 11:01:20 AM" descr="Audio Recording Aug 10, 2021 at 11:01:20 AM">
            <a:hlinkClick r:id="" action="ppaction://media"/>
            <a:extLst>
              <a:ext uri="{FF2B5EF4-FFF2-40B4-BE49-F238E27FC236}">
                <a16:creationId xmlns:a16="http://schemas.microsoft.com/office/drawing/2014/main" id="{08A12F01-A78A-A740-0F8A-4B45DE8001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751DC02-3619-E04E-8F75-D479CC31735C}" label="i_2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3" y="4328560"/>
            <a:ext cx="784785" cy="784785"/>
          </a:xfrm>
          <a:prstGeom prst="rect">
            <a:avLst/>
          </a:prstGeom>
        </p:spPr>
      </p:pic>
      <p:pic>
        <p:nvPicPr>
          <p:cNvPr id="15" name="Audio Recording Aug 10, 2021 at 11:01:41 AM" descr="Audio Recording Aug 10, 2021 at 11:01:41 AM">
            <a:hlinkClick r:id="" action="ppaction://media"/>
            <a:extLst>
              <a:ext uri="{FF2B5EF4-FFF2-40B4-BE49-F238E27FC236}">
                <a16:creationId xmlns:a16="http://schemas.microsoft.com/office/drawing/2014/main" id="{C46F20FD-42BB-B5AE-9520-91AD19B293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97D78E7-F052-604D-B17B-0FEA417ED2F6}" label="i_3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63000" y="4316199"/>
            <a:ext cx="784784" cy="784784"/>
          </a:xfrm>
          <a:prstGeom prst="rect">
            <a:avLst/>
          </a:prstGeom>
        </p:spPr>
      </p:pic>
      <p:pic>
        <p:nvPicPr>
          <p:cNvPr id="16" name="Audio Recording Aug 10, 2021 at 11:02:22 AM" descr="Audio Recording Aug 10, 2021 at 11:02:22 AM">
            <a:hlinkClick r:id="" action="ppaction://media"/>
            <a:extLst>
              <a:ext uri="{FF2B5EF4-FFF2-40B4-BE49-F238E27FC236}">
                <a16:creationId xmlns:a16="http://schemas.microsoft.com/office/drawing/2014/main" id="{C6F3845F-94C6-11BC-D4EA-D152A3B47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5994D58-6324-714A-857C-7F4B7274A259}" label="i_4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8301943"/>
            <a:ext cx="784786" cy="784786"/>
          </a:xfrm>
          <a:prstGeom prst="rect">
            <a:avLst/>
          </a:prstGeom>
        </p:spPr>
      </p:pic>
      <p:pic>
        <p:nvPicPr>
          <p:cNvPr id="17" name="Audio Recording Aug 10, 2021 at 11:02:47 AM" descr="Audio Recording Aug 10, 2021 at 11:02:47 AM">
            <a:hlinkClick r:id="" action="ppaction://media"/>
            <a:extLst>
              <a:ext uri="{FF2B5EF4-FFF2-40B4-BE49-F238E27FC236}">
                <a16:creationId xmlns:a16="http://schemas.microsoft.com/office/drawing/2014/main" id="{E0FE366B-CF0D-1871-0DAE-29DD5F2A4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4D75816-99BB-214F-A1D1-1F3C41F9085B}" label="i_5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8301943"/>
            <a:ext cx="784786" cy="784786"/>
          </a:xfrm>
          <a:prstGeom prst="rect">
            <a:avLst/>
          </a:prstGeom>
        </p:spPr>
      </p:pic>
      <p:pic>
        <p:nvPicPr>
          <p:cNvPr id="18" name="Audio Recording Aug 10, 2021 at 11:03:01 AM" descr="Audio Recording Aug 10, 2021 at 11:03:01 AM">
            <a:hlinkClick r:id="" action="ppaction://media"/>
            <a:extLst>
              <a:ext uri="{FF2B5EF4-FFF2-40B4-BE49-F238E27FC236}">
                <a16:creationId xmlns:a16="http://schemas.microsoft.com/office/drawing/2014/main" id="{E0A3C175-7E3E-25FB-EE41-C0FBBCC6A0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2A3DEB3-53EB-EE43-8237-D22DE236087E}" label="i_6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4" y="8331771"/>
            <a:ext cx="784784" cy="784784"/>
          </a:xfrm>
          <a:prstGeom prst="rect">
            <a:avLst/>
          </a:prstGeom>
        </p:spPr>
      </p:pic>
      <p:pic>
        <p:nvPicPr>
          <p:cNvPr id="19" name="Audio Recording Aug 10, 2021 at 11:03:14 AM" descr="Audio Recording Aug 10, 2021 at 11:03:14 AM">
            <a:hlinkClick r:id="" action="ppaction://media"/>
            <a:extLst>
              <a:ext uri="{FF2B5EF4-FFF2-40B4-BE49-F238E27FC236}">
                <a16:creationId xmlns:a16="http://schemas.microsoft.com/office/drawing/2014/main" id="{E7F6B1B2-A75C-4E80-B68D-EF14FC929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913A295-4498-DC4C-84C8-2363763FCEA0}" label="o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94808" y="8331771"/>
            <a:ext cx="784784" cy="784784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BE4D44DF-CE66-0D1F-45FD-E0B8EBF5BE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63" y="9258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</a:rPr>
              <a:t>Página</a:t>
            </a:r>
            <a:r>
              <a:rPr lang="en-US" b="1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8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6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cone, no, up, mule&#10;bottom row:&#10;rule, pupil, flu, cry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2" cy="8264857"/>
          </a:xfrm>
          <a:prstGeom prst="rect">
            <a:avLst/>
          </a:prstGeom>
        </p:spPr>
      </p:pic>
      <p:pic>
        <p:nvPicPr>
          <p:cNvPr id="20" name="Audio Recording Aug 10, 2021 at 11:03:54 AM" descr="Audio Recording Aug 10, 2021 at 11:03:54 AM">
            <a:hlinkClick r:id="" action="ppaction://media"/>
            <a:extLst>
              <a:ext uri="{FF2B5EF4-FFF2-40B4-BE49-F238E27FC236}">
                <a16:creationId xmlns:a16="http://schemas.microsoft.com/office/drawing/2014/main" id="{D7B06B80-B72B-965E-5FD9-CBA843F5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C129729-2859-5147-A7AD-37B3A614E23D}" label="o_2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249848"/>
            <a:ext cx="893652" cy="893652"/>
          </a:xfrm>
          <a:prstGeom prst="rect">
            <a:avLst/>
          </a:prstGeom>
        </p:spPr>
      </p:pic>
      <p:pic>
        <p:nvPicPr>
          <p:cNvPr id="21" name="Audio Recording Aug 10, 2021 at 11:04:08 AM" descr="Audio Recording Aug 10, 2021 at 11:04:08 AM">
            <a:hlinkClick r:id="" action="ppaction://media"/>
            <a:extLst>
              <a:ext uri="{FF2B5EF4-FFF2-40B4-BE49-F238E27FC236}">
                <a16:creationId xmlns:a16="http://schemas.microsoft.com/office/drawing/2014/main" id="{A1CF8B3D-DC66-7352-225A-53F3E0769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8EBC96A-DBDC-834F-B93B-6B2FE5B536BC}" label="o_3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4249849"/>
            <a:ext cx="893651" cy="893651"/>
          </a:xfrm>
          <a:prstGeom prst="rect">
            <a:avLst/>
          </a:prstGeom>
        </p:spPr>
      </p:pic>
      <p:pic>
        <p:nvPicPr>
          <p:cNvPr id="22" name="Audio Recording Aug 10, 2021 at 11:04:23 AM" descr="Audio Recording Aug 10, 2021 at 11:04:23 AM">
            <a:hlinkClick r:id="" action="ppaction://media"/>
            <a:extLst>
              <a:ext uri="{FF2B5EF4-FFF2-40B4-BE49-F238E27FC236}">
                <a16:creationId xmlns:a16="http://schemas.microsoft.com/office/drawing/2014/main" id="{D9B3EF49-B2D2-9045-BF3B-B34BCD194E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A23E4A4-5E6A-F14C-9C2E-6DBA4E01EB1C}" label="u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4249850"/>
            <a:ext cx="893650" cy="893650"/>
          </a:xfrm>
          <a:prstGeom prst="rect">
            <a:avLst/>
          </a:prstGeom>
        </p:spPr>
      </p:pic>
      <p:pic>
        <p:nvPicPr>
          <p:cNvPr id="23" name="Audio Recording Aug 10, 2021 at 11:04:40 AM" descr="Audio Recording Aug 10, 2021 at 11:04:40 AM">
            <a:hlinkClick r:id="" action="ppaction://media"/>
            <a:extLst>
              <a:ext uri="{FF2B5EF4-FFF2-40B4-BE49-F238E27FC236}">
                <a16:creationId xmlns:a16="http://schemas.microsoft.com/office/drawing/2014/main" id="{1C48D438-3DB9-5748-2741-51E30CCE4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0508FDF-B88C-DF47-99D8-DCC8A79A3D0C}" label="u_2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38609" y="4243124"/>
            <a:ext cx="893649" cy="893649"/>
          </a:xfrm>
          <a:prstGeom prst="rect">
            <a:avLst/>
          </a:prstGeom>
        </p:spPr>
      </p:pic>
      <p:pic>
        <p:nvPicPr>
          <p:cNvPr id="24" name="Audio Recording Aug 10, 2021 at 11:04:54 AM" descr="Audio Recording Aug 10, 2021 at 11:04:54 AM">
            <a:hlinkClick r:id="" action="ppaction://media"/>
            <a:extLst>
              <a:ext uri="{FF2B5EF4-FFF2-40B4-BE49-F238E27FC236}">
                <a16:creationId xmlns:a16="http://schemas.microsoft.com/office/drawing/2014/main" id="{B54EC9FF-2D64-DB1B-DFAE-E1D3E390AD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78D8F30-895E-4846-AB83-48AD80AB338D}" label="u_3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8211134"/>
            <a:ext cx="881014" cy="881014"/>
          </a:xfrm>
          <a:prstGeom prst="rect">
            <a:avLst/>
          </a:prstGeom>
        </p:spPr>
      </p:pic>
      <p:pic>
        <p:nvPicPr>
          <p:cNvPr id="25" name="Audio Recording Aug 10, 2021 at 11:05:13 AM" descr="Audio Recording Aug 10, 2021 at 11:05:13 AM">
            <a:hlinkClick r:id="" action="ppaction://media"/>
            <a:extLst>
              <a:ext uri="{FF2B5EF4-FFF2-40B4-BE49-F238E27FC236}">
                <a16:creationId xmlns:a16="http://schemas.microsoft.com/office/drawing/2014/main" id="{13B79EEF-BD91-DA3C-9726-23B741895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2585A6A-BFDE-004C-A4D5-37EB4A560E30}" label="u_4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8233524"/>
            <a:ext cx="893651" cy="893651"/>
          </a:xfrm>
          <a:prstGeom prst="rect">
            <a:avLst/>
          </a:prstGeom>
        </p:spPr>
      </p:pic>
      <p:pic>
        <p:nvPicPr>
          <p:cNvPr id="26" name="Audio Recording Aug 10, 2021 at 11:05:28 AM" descr="Audio Recording Aug 10, 2021 at 11:05:28 AM">
            <a:hlinkClick r:id="" action="ppaction://media"/>
            <a:extLst>
              <a:ext uri="{FF2B5EF4-FFF2-40B4-BE49-F238E27FC236}">
                <a16:creationId xmlns:a16="http://schemas.microsoft.com/office/drawing/2014/main" id="{619B5466-FC65-0A97-E144-3A9291F3F3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70CE8FA-D900-F641-B366-1D5E0C82FEF9}" label="u_5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8267912"/>
            <a:ext cx="893650" cy="893650"/>
          </a:xfrm>
          <a:prstGeom prst="rect">
            <a:avLst/>
          </a:prstGeom>
        </p:spPr>
      </p:pic>
      <p:pic>
        <p:nvPicPr>
          <p:cNvPr id="27" name="Audio Recording Aug 10, 2021 at 11:05:46 AM" descr="Audio Recording Aug 10, 2021 at 11:05:46 AM">
            <a:hlinkClick r:id="" action="ppaction://media"/>
            <a:extLst>
              <a:ext uri="{FF2B5EF4-FFF2-40B4-BE49-F238E27FC236}">
                <a16:creationId xmlns:a16="http://schemas.microsoft.com/office/drawing/2014/main" id="{FCC42471-D3F5-2095-12A2-271140AB5A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A1F2DD6-6DDA-0D44-89F8-ACE3C43D1CD7}" label="y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0749" y="8212251"/>
            <a:ext cx="893649" cy="89364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2811A9A6-D2BA-EB3B-AF0D-D01D1D5247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933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chemeClr val="bg1"/>
                </a:solidFill>
              </a:rPr>
              <a:t>Página</a:t>
            </a:r>
            <a:r>
              <a:rPr lang="en-US" b="1" dirty="0">
                <a:solidFill>
                  <a:schemeClr val="bg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5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0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baby, reply, gym, typ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289" y="2497091"/>
            <a:ext cx="14454098" cy="5096277"/>
          </a:xfrm>
          <a:prstGeom prst="rect">
            <a:avLst/>
          </a:prstGeom>
        </p:spPr>
      </p:pic>
      <p:pic>
        <p:nvPicPr>
          <p:cNvPr id="12" name="Audio Recording Aug 10, 2021 at 11:06:27 AM" descr="Audio Recording Aug 10, 2021 at 11:06:27 AM">
            <a:hlinkClick r:id="" action="ppaction://media"/>
            <a:extLst>
              <a:ext uri="{FF2B5EF4-FFF2-40B4-BE49-F238E27FC236}">
                <a16:creationId xmlns:a16="http://schemas.microsoft.com/office/drawing/2014/main" id="{81FB03AB-CB18-743F-7C82-23B89C237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A6B2F44-E166-8841-AAE7-403401DEB8D6}" label="y_2" lang="" r:embed="rId2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2800" y="6444357"/>
            <a:ext cx="974663" cy="974663"/>
          </a:xfrm>
          <a:prstGeom prst="rect">
            <a:avLst/>
          </a:prstGeom>
        </p:spPr>
      </p:pic>
      <p:pic>
        <p:nvPicPr>
          <p:cNvPr id="13" name="Audio Recording Aug 10, 2021 at 11:06:41 AM" descr="Audio Recording Aug 10, 2021 at 11:06:41 AM">
            <a:hlinkClick r:id="" action="ppaction://media"/>
            <a:extLst>
              <a:ext uri="{FF2B5EF4-FFF2-40B4-BE49-F238E27FC236}">
                <a16:creationId xmlns:a16="http://schemas.microsoft.com/office/drawing/2014/main" id="{912BA262-55A6-9B3E-FE5B-62B9770E8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3116FDE-EFE6-2E43-A621-5F2F4ABB95BB}" label="y_3" lang="" r:embed="rId2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4200" y="6444357"/>
            <a:ext cx="974663" cy="974663"/>
          </a:xfrm>
          <a:prstGeom prst="rect">
            <a:avLst/>
          </a:prstGeom>
        </p:spPr>
      </p:pic>
      <p:pic>
        <p:nvPicPr>
          <p:cNvPr id="14" name="Audio Recording Aug 10, 2021 at 11:06:55 AM" descr="Audio Recording Aug 10, 2021 at 11:06:55 AM">
            <a:hlinkClick r:id="" action="ppaction://media"/>
            <a:extLst>
              <a:ext uri="{FF2B5EF4-FFF2-40B4-BE49-F238E27FC236}">
                <a16:creationId xmlns:a16="http://schemas.microsoft.com/office/drawing/2014/main" id="{6BA37147-9C55-4C8B-C474-F71908A437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695DF6B-BBB1-9D4B-8F1C-B94D110512CD}" label="y_4" lang="" r:embed="rId2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15600" y="6516075"/>
            <a:ext cx="974663" cy="974663"/>
          </a:xfrm>
          <a:prstGeom prst="rect">
            <a:avLst/>
          </a:prstGeom>
        </p:spPr>
      </p:pic>
      <p:pic>
        <p:nvPicPr>
          <p:cNvPr id="15" name="Audio Recording Aug 10, 2021 at 11:07:16 AM" descr="Audio Recording Aug 10, 2021 at 11:07:16 AM">
            <a:hlinkClick r:id="" action="ppaction://media"/>
            <a:extLst>
              <a:ext uri="{FF2B5EF4-FFF2-40B4-BE49-F238E27FC236}">
                <a16:creationId xmlns:a16="http://schemas.microsoft.com/office/drawing/2014/main" id="{DCAEF025-F911-107A-5D33-E2F44A5C02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14766D4-1A80-094F-A2BA-665600453CE3}" label="y_5" lang="" r:embed="rId2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12447" y="6567985"/>
            <a:ext cx="922753" cy="922753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39833BFB-B205-4EAC-D3FE-050490EC15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9258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bg1"/>
                </a:solidFill>
              </a:rPr>
              <a:t>Página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48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DF22A-5B26-4126-8310-3647AF5CA9AE}"/>
</file>

<file path=customXml/itemProps2.xml><?xml version="1.0" encoding="utf-8"?>
<ds:datastoreItem xmlns:ds="http://schemas.openxmlformats.org/officeDocument/2006/customXml" ds:itemID="{78AEBB6E-D02C-4951-9320-BBE4E49F3C4E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94</Words>
  <Application>Microsoft Macintosh PowerPoint</Application>
  <PresentationFormat>Custom</PresentationFormat>
  <Paragraphs>16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Cooper Hewitt Bold</vt:lpstr>
      <vt:lpstr>Mali Bold</vt:lpstr>
      <vt:lpstr>Acherus Grotesque Light Bold</vt:lpstr>
      <vt:lpstr>Calibri</vt:lpstr>
      <vt:lpstr>Office Theme</vt:lpstr>
      <vt:lpstr>Sonidos Vocálicos</vt:lpstr>
      <vt:lpstr>INDICACIONES</vt:lpstr>
      <vt:lpstr>Página 1</vt:lpstr>
      <vt:lpstr>Página 2</vt:lpstr>
      <vt:lpstr>Página 3</vt:lpstr>
      <vt:lpstr>Página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5</cp:revision>
  <dcterms:created xsi:type="dcterms:W3CDTF">2006-08-16T00:00:00Z</dcterms:created>
  <dcterms:modified xsi:type="dcterms:W3CDTF">2023-12-22T13:36:32Z</dcterms:modified>
  <dc:identifier>DAFRYEIHZ1c</dc:identifier>
</cp:coreProperties>
</file>